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64" r:id="rId3"/>
    <p:sldId id="363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41535" b="27954"/>
          <a:stretch/>
        </p:blipFill>
        <p:spPr>
          <a:xfrm>
            <a:off x="0" y="3882044"/>
            <a:ext cx="12192000" cy="29759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dirty="0" err="1">
                <a:solidFill>
                  <a:schemeClr val="accent1"/>
                </a:solidFill>
              </a:rPr>
              <a:t>AI_PATROL_zone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Rechthoek 4"/>
          <p:cNvSpPr/>
          <p:nvPr/>
        </p:nvSpPr>
        <p:spPr>
          <a:xfrm>
            <a:off x="1235947" y="2528989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None</a:t>
            </a:r>
          </a:p>
        </p:txBody>
      </p:sp>
      <p:cxnSp>
        <p:nvCxnSpPr>
          <p:cNvPr id="6" name="Rechte verbindingslijn met pijl 5"/>
          <p:cNvCxnSpPr>
            <a:stCxn id="7" idx="3"/>
          </p:cNvCxnSpPr>
          <p:nvPr/>
        </p:nvCxnSpPr>
        <p:spPr>
          <a:xfrm>
            <a:off x="884885" y="2681992"/>
            <a:ext cx="351061" cy="2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hoek 6"/>
          <p:cNvSpPr/>
          <p:nvPr/>
        </p:nvSpPr>
        <p:spPr>
          <a:xfrm>
            <a:off x="650882" y="2564990"/>
            <a:ext cx="234003" cy="234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000"/>
          </a:p>
        </p:txBody>
      </p:sp>
      <p:sp>
        <p:nvSpPr>
          <p:cNvPr id="8" name="Afgeronde rechthoek 11"/>
          <p:cNvSpPr/>
          <p:nvPr/>
        </p:nvSpPr>
        <p:spPr>
          <a:xfrm>
            <a:off x="2675963" y="252898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cxnSp>
        <p:nvCxnSpPr>
          <p:cNvPr id="9" name="Rechte verbindingslijn met pijl 8"/>
          <p:cNvCxnSpPr>
            <a:cxnSpLocks/>
            <a:stCxn id="5" idx="3"/>
            <a:endCxn id="8" idx="1"/>
          </p:cNvCxnSpPr>
          <p:nvPr/>
        </p:nvCxnSpPr>
        <p:spPr>
          <a:xfrm>
            <a:off x="2135957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/>
          <p:cNvSpPr/>
          <p:nvPr/>
        </p:nvSpPr>
        <p:spPr>
          <a:xfrm>
            <a:off x="4115979" y="2528989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Patrolling</a:t>
            </a:r>
            <a:endParaRPr lang="nl-BE" sz="1100" dirty="0"/>
          </a:p>
        </p:txBody>
      </p:sp>
      <p:cxnSp>
        <p:nvCxnSpPr>
          <p:cNvPr id="13" name="Rechte verbindingslijn met pijl 12"/>
          <p:cNvCxnSpPr>
            <a:cxnSpLocks/>
            <a:stCxn id="8" idx="3"/>
          </p:cNvCxnSpPr>
          <p:nvPr/>
        </p:nvCxnSpPr>
        <p:spPr>
          <a:xfrm>
            <a:off x="3575973" y="2708992"/>
            <a:ext cx="54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Verbindingslijn: gebogen 30"/>
          <p:cNvCxnSpPr>
            <a:cxnSpLocks/>
            <a:stCxn id="38" idx="0"/>
            <a:endCxn id="12" idx="0"/>
          </p:cNvCxnSpPr>
          <p:nvPr/>
        </p:nvCxnSpPr>
        <p:spPr>
          <a:xfrm rot="16200000" flipV="1">
            <a:off x="5285992" y="1808981"/>
            <a:ext cx="12700" cy="1440016"/>
          </a:xfrm>
          <a:prstGeom prst="bentConnector3">
            <a:avLst>
              <a:gd name="adj1" fmla="val 1800000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kstvak 31"/>
          <p:cNvSpPr txBox="1"/>
          <p:nvPr/>
        </p:nvSpPr>
        <p:spPr>
          <a:xfrm flipH="1">
            <a:off x="2495960" y="1628980"/>
            <a:ext cx="1260014" cy="450005"/>
          </a:xfrm>
          <a:prstGeom prst="borderCallout1">
            <a:avLst>
              <a:gd name="adj1" fmla="val 18750"/>
              <a:gd name="adj2" fmla="val -8333"/>
              <a:gd name="adj3" fmla="val 132240"/>
              <a:gd name="adj4" fmla="val -73026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Every 10 </a:t>
            </a:r>
            <a:r>
              <a:rPr lang="nl-BE" b="0" dirty="0" err="1">
                <a:solidFill>
                  <a:schemeClr val="tx1"/>
                </a:solidFill>
              </a:rPr>
              <a:t>seconds</a:t>
            </a:r>
            <a:endParaRPr lang="nl-BE" b="0" dirty="0">
              <a:solidFill>
                <a:schemeClr val="tx1"/>
              </a:solidFill>
            </a:endParaRPr>
          </a:p>
        </p:txBody>
      </p:sp>
      <p:sp>
        <p:nvSpPr>
          <p:cNvPr id="38" name="Afgeronde rechthoek 11"/>
          <p:cNvSpPr/>
          <p:nvPr/>
        </p:nvSpPr>
        <p:spPr>
          <a:xfrm>
            <a:off x="5555995" y="252898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cxnSp>
        <p:nvCxnSpPr>
          <p:cNvPr id="39" name="Rechte verbindingslijn met pijl 38"/>
          <p:cNvCxnSpPr>
            <a:cxnSpLocks/>
            <a:stCxn id="12" idx="3"/>
            <a:endCxn id="38" idx="1"/>
          </p:cNvCxnSpPr>
          <p:nvPr/>
        </p:nvCxnSpPr>
        <p:spPr>
          <a:xfrm>
            <a:off x="5015989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Afgeronde rechthoek 11"/>
          <p:cNvSpPr/>
          <p:nvPr/>
        </p:nvSpPr>
        <p:spPr>
          <a:xfrm>
            <a:off x="1325948" y="4689013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</a:t>
            </a:r>
            <a:endParaRPr lang="nl-BE" sz="1100" dirty="0"/>
          </a:p>
        </p:txBody>
      </p:sp>
      <p:sp>
        <p:nvSpPr>
          <p:cNvPr id="58" name="Afgeronde rechthoek 11"/>
          <p:cNvSpPr/>
          <p:nvPr/>
        </p:nvSpPr>
        <p:spPr>
          <a:xfrm>
            <a:off x="5555995" y="3248997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Engage</a:t>
            </a:r>
            <a:endParaRPr lang="nl-BE" sz="1100" dirty="0"/>
          </a:p>
        </p:txBody>
      </p:sp>
      <p:cxnSp>
        <p:nvCxnSpPr>
          <p:cNvPr id="60" name="Verbindingslijn: gebogen 59"/>
          <p:cNvCxnSpPr>
            <a:cxnSpLocks/>
            <a:stCxn id="12" idx="2"/>
            <a:endCxn id="58" idx="1"/>
          </p:cNvCxnSpPr>
          <p:nvPr/>
        </p:nvCxnSpPr>
        <p:spPr>
          <a:xfrm rot="16200000" flipH="1">
            <a:off x="4790986" y="2663991"/>
            <a:ext cx="540006" cy="990011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Verbindingslijn: gebogen 63"/>
          <p:cNvCxnSpPr>
            <a:cxnSpLocks/>
            <a:stCxn id="68" idx="0"/>
            <a:endCxn id="38" idx="3"/>
          </p:cNvCxnSpPr>
          <p:nvPr/>
        </p:nvCxnSpPr>
        <p:spPr>
          <a:xfrm rot="16200000" flipV="1">
            <a:off x="6681009" y="2483989"/>
            <a:ext cx="540005" cy="990011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hthoek 67"/>
          <p:cNvSpPr/>
          <p:nvPr/>
        </p:nvSpPr>
        <p:spPr>
          <a:xfrm>
            <a:off x="6996011" y="3248997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Engaging</a:t>
            </a:r>
            <a:endParaRPr lang="nl-BE" sz="1100" dirty="0"/>
          </a:p>
        </p:txBody>
      </p:sp>
      <p:cxnSp>
        <p:nvCxnSpPr>
          <p:cNvPr id="70" name="Rechte verbindingslijn met pijl 69"/>
          <p:cNvCxnSpPr>
            <a:cxnSpLocks/>
            <a:stCxn id="58" idx="3"/>
            <a:endCxn id="68" idx="1"/>
          </p:cNvCxnSpPr>
          <p:nvPr/>
        </p:nvCxnSpPr>
        <p:spPr>
          <a:xfrm>
            <a:off x="6456005" y="3429000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Afgeronde rechthoek 11"/>
          <p:cNvSpPr/>
          <p:nvPr/>
        </p:nvSpPr>
        <p:spPr>
          <a:xfrm>
            <a:off x="1325948" y="612902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Status</a:t>
            </a:r>
          </a:p>
        </p:txBody>
      </p:sp>
      <p:sp>
        <p:nvSpPr>
          <p:cNvPr id="84" name="Afgeronde rechthoek 11"/>
          <p:cNvSpPr/>
          <p:nvPr/>
        </p:nvSpPr>
        <p:spPr>
          <a:xfrm>
            <a:off x="8436027" y="3969005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Accomplish</a:t>
            </a:r>
            <a:endParaRPr lang="nl-BE" sz="1100" dirty="0"/>
          </a:p>
        </p:txBody>
      </p:sp>
      <p:sp>
        <p:nvSpPr>
          <p:cNvPr id="93" name="Afgeronde rechthoek 11"/>
          <p:cNvSpPr/>
          <p:nvPr/>
        </p:nvSpPr>
        <p:spPr>
          <a:xfrm>
            <a:off x="4925987" y="612903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sp>
        <p:nvSpPr>
          <p:cNvPr id="94" name="Afgeronde rechthoek 11"/>
          <p:cNvSpPr/>
          <p:nvPr/>
        </p:nvSpPr>
        <p:spPr>
          <a:xfrm>
            <a:off x="6996011" y="4689013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Abort</a:t>
            </a:r>
            <a:endParaRPr lang="nl-BE" sz="1100" dirty="0"/>
          </a:p>
        </p:txBody>
      </p:sp>
      <p:cxnSp>
        <p:nvCxnSpPr>
          <p:cNvPr id="96" name="Verbindingslijn: gebogen 95"/>
          <p:cNvCxnSpPr>
            <a:cxnSpLocks/>
            <a:stCxn id="68" idx="2"/>
            <a:endCxn id="84" idx="1"/>
          </p:cNvCxnSpPr>
          <p:nvPr/>
        </p:nvCxnSpPr>
        <p:spPr>
          <a:xfrm rot="16200000" flipH="1">
            <a:off x="7671018" y="3383999"/>
            <a:ext cx="540006" cy="990011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Verbindingslijn: gebogen 100"/>
          <p:cNvCxnSpPr>
            <a:cxnSpLocks/>
            <a:stCxn id="94" idx="2"/>
            <a:endCxn id="12" idx="1"/>
          </p:cNvCxnSpPr>
          <p:nvPr/>
        </p:nvCxnSpPr>
        <p:spPr>
          <a:xfrm rot="5400000" flipH="1">
            <a:off x="4610985" y="2213987"/>
            <a:ext cx="2340026" cy="3330037"/>
          </a:xfrm>
          <a:prstGeom prst="bentConnector4">
            <a:avLst>
              <a:gd name="adj1" fmla="val -9769"/>
              <a:gd name="adj2" fmla="val 106865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Afgeronde rechthoek 11"/>
          <p:cNvSpPr/>
          <p:nvPr/>
        </p:nvSpPr>
        <p:spPr>
          <a:xfrm>
            <a:off x="1325948" y="5409021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Destroy</a:t>
            </a:r>
            <a:endParaRPr lang="nl-BE" sz="1100" dirty="0"/>
          </a:p>
        </p:txBody>
      </p:sp>
      <p:sp>
        <p:nvSpPr>
          <p:cNvPr id="105" name="Rechthoek 104"/>
          <p:cNvSpPr/>
          <p:nvPr/>
        </p:nvSpPr>
        <p:spPr>
          <a:xfrm>
            <a:off x="515939" y="3969005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*</a:t>
            </a:r>
          </a:p>
        </p:txBody>
      </p:sp>
      <p:cxnSp>
        <p:nvCxnSpPr>
          <p:cNvPr id="107" name="Verbindingslijn: gebogen 106"/>
          <p:cNvCxnSpPr>
            <a:cxnSpLocks/>
            <a:stCxn id="105" idx="2"/>
            <a:endCxn id="46" idx="1"/>
          </p:cNvCxnSpPr>
          <p:nvPr/>
        </p:nvCxnSpPr>
        <p:spPr>
          <a:xfrm rot="16200000" flipH="1">
            <a:off x="875943" y="4419011"/>
            <a:ext cx="540006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Verbindingslijn: gebogen 108"/>
          <p:cNvCxnSpPr>
            <a:cxnSpLocks/>
            <a:stCxn id="105" idx="2"/>
            <a:endCxn id="104" idx="1"/>
          </p:cNvCxnSpPr>
          <p:nvPr/>
        </p:nvCxnSpPr>
        <p:spPr>
          <a:xfrm rot="16200000" flipH="1">
            <a:off x="515939" y="4779015"/>
            <a:ext cx="1260014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Verbindingslijn: gebogen 110"/>
          <p:cNvCxnSpPr>
            <a:cxnSpLocks/>
            <a:stCxn id="105" idx="2"/>
            <a:endCxn id="71" idx="1"/>
          </p:cNvCxnSpPr>
          <p:nvPr/>
        </p:nvCxnSpPr>
        <p:spPr>
          <a:xfrm rot="16200000" flipH="1">
            <a:off x="155935" y="5139019"/>
            <a:ext cx="1980022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Verbindingslijn: gebogen 112"/>
          <p:cNvCxnSpPr>
            <a:cxnSpLocks/>
            <a:stCxn id="46" idx="3"/>
            <a:endCxn id="105" idx="3"/>
          </p:cNvCxnSpPr>
          <p:nvPr/>
        </p:nvCxnSpPr>
        <p:spPr>
          <a:xfrm flipH="1" flipV="1">
            <a:off x="1415949" y="4149008"/>
            <a:ext cx="810009" cy="720008"/>
          </a:xfrm>
          <a:prstGeom prst="bentConnector3">
            <a:avLst>
              <a:gd name="adj1" fmla="val -28222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Verbindingslijn: gebogen 114"/>
          <p:cNvCxnSpPr>
            <a:cxnSpLocks/>
            <a:stCxn id="104" idx="3"/>
            <a:endCxn id="105" idx="3"/>
          </p:cNvCxnSpPr>
          <p:nvPr/>
        </p:nvCxnSpPr>
        <p:spPr>
          <a:xfrm flipH="1" flipV="1">
            <a:off x="1415949" y="4149008"/>
            <a:ext cx="810009" cy="1440016"/>
          </a:xfrm>
          <a:prstGeom prst="bentConnector3">
            <a:avLst>
              <a:gd name="adj1" fmla="val -28222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Verbindingslijn: gebogen 116"/>
          <p:cNvCxnSpPr>
            <a:cxnSpLocks/>
            <a:stCxn id="71" idx="3"/>
            <a:endCxn id="105" idx="3"/>
          </p:cNvCxnSpPr>
          <p:nvPr/>
        </p:nvCxnSpPr>
        <p:spPr>
          <a:xfrm flipH="1" flipV="1">
            <a:off x="1415949" y="4149008"/>
            <a:ext cx="810009" cy="2160024"/>
          </a:xfrm>
          <a:prstGeom prst="bentConnector3">
            <a:avLst>
              <a:gd name="adj1" fmla="val -28222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Rechte verbindingslijn met pijl 120"/>
          <p:cNvCxnSpPr>
            <a:cxnSpLocks/>
            <a:stCxn id="68" idx="2"/>
            <a:endCxn id="94" idx="0"/>
          </p:cNvCxnSpPr>
          <p:nvPr/>
        </p:nvCxnSpPr>
        <p:spPr>
          <a:xfrm>
            <a:off x="7446016" y="3609002"/>
            <a:ext cx="0" cy="108001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chthoek 121"/>
          <p:cNvSpPr/>
          <p:nvPr/>
        </p:nvSpPr>
        <p:spPr>
          <a:xfrm>
            <a:off x="7806018" y="6219030"/>
            <a:ext cx="180003" cy="180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000"/>
          </a:p>
        </p:txBody>
      </p:sp>
      <p:sp>
        <p:nvSpPr>
          <p:cNvPr id="123" name="Rechthoek 122"/>
          <p:cNvSpPr/>
          <p:nvPr/>
        </p:nvSpPr>
        <p:spPr>
          <a:xfrm>
            <a:off x="6366003" y="6129030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cxnSp>
        <p:nvCxnSpPr>
          <p:cNvPr id="127" name="Verbindingslijn: gebogen 126"/>
          <p:cNvCxnSpPr>
            <a:cxnSpLocks/>
            <a:stCxn id="84" idx="3"/>
            <a:endCxn id="12" idx="1"/>
          </p:cNvCxnSpPr>
          <p:nvPr/>
        </p:nvCxnSpPr>
        <p:spPr>
          <a:xfrm flipH="1" flipV="1">
            <a:off x="4115979" y="2708992"/>
            <a:ext cx="5220058" cy="1440016"/>
          </a:xfrm>
          <a:prstGeom prst="bentConnector5">
            <a:avLst>
              <a:gd name="adj1" fmla="val -4379"/>
              <a:gd name="adj2" fmla="val -78164"/>
              <a:gd name="adj3" fmla="val 104379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Rechte verbindingslijn met pijl 132"/>
          <p:cNvCxnSpPr>
            <a:cxnSpLocks/>
            <a:stCxn id="93" idx="3"/>
            <a:endCxn id="123" idx="1"/>
          </p:cNvCxnSpPr>
          <p:nvPr/>
        </p:nvCxnSpPr>
        <p:spPr>
          <a:xfrm>
            <a:off x="5825997" y="6309033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Rechte verbindingslijn met pijl 135"/>
          <p:cNvCxnSpPr>
            <a:cxnSpLocks/>
            <a:stCxn id="123" idx="3"/>
            <a:endCxn id="122" idx="1"/>
          </p:cNvCxnSpPr>
          <p:nvPr/>
        </p:nvCxnSpPr>
        <p:spPr>
          <a:xfrm flipV="1">
            <a:off x="7266013" y="6309032"/>
            <a:ext cx="540005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Verbindingslijn: gebogen 250"/>
          <p:cNvCxnSpPr>
            <a:stCxn id="68" idx="2"/>
            <a:endCxn id="93" idx="0"/>
          </p:cNvCxnSpPr>
          <p:nvPr/>
        </p:nvCxnSpPr>
        <p:spPr>
          <a:xfrm rot="5400000">
            <a:off x="5150990" y="3834004"/>
            <a:ext cx="2520028" cy="2070024"/>
          </a:xfrm>
          <a:prstGeom prst="bentConnector3">
            <a:avLst>
              <a:gd name="adj1" fmla="val 32024"/>
            </a:avLst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Verbindingslijn: gebogen 252"/>
          <p:cNvCxnSpPr>
            <a:stCxn id="12" idx="2"/>
            <a:endCxn id="93" idx="0"/>
          </p:cNvCxnSpPr>
          <p:nvPr/>
        </p:nvCxnSpPr>
        <p:spPr>
          <a:xfrm rot="16200000" flipH="1">
            <a:off x="3350970" y="4104008"/>
            <a:ext cx="3240036" cy="810008"/>
          </a:xfrm>
          <a:prstGeom prst="bentConnector3">
            <a:avLst>
              <a:gd name="adj1" fmla="val 47153"/>
            </a:avLst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7312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AI_PATROL_ZONE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b="1" dirty="0">
                <a:solidFill>
                  <a:schemeClr val="accent1"/>
                </a:solidFill>
              </a:rPr>
              <a:t>PAT-001 – PATROLLING in ZONES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85627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11022</TotalTime>
  <Words>27</Words>
  <Application>Microsoft Office PowerPoint</Application>
  <PresentationFormat>Breedbeeld</PresentationFormat>
  <Paragraphs>19</Paragraphs>
  <Slides>3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</vt:i4>
      </vt:variant>
    </vt:vector>
  </HeadingPairs>
  <TitlesOfParts>
    <vt:vector size="6" baseType="lpstr">
      <vt:lpstr>Corbel</vt:lpstr>
      <vt:lpstr>Wingdings</vt:lpstr>
      <vt:lpstr>Gestreept</vt:lpstr>
      <vt:lpstr>moose for dcs world AI_PATROL_zone</vt:lpstr>
      <vt:lpstr>PowerPoint-presentatie</vt:lpstr>
      <vt:lpstr>moose for dcs world AI_PATROL_ZONE PAT-001 – PATROLLING in ZONES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443</cp:revision>
  <dcterms:created xsi:type="dcterms:W3CDTF">2016-04-14T07:37:30Z</dcterms:created>
  <dcterms:modified xsi:type="dcterms:W3CDTF">2017-01-15T07:38:58Z</dcterms:modified>
</cp:coreProperties>
</file>

<file path=docProps/thumbnail.jpeg>
</file>